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D"/>
    <a:srgbClr val="FEBF3E"/>
    <a:srgbClr val="F68B28"/>
    <a:srgbClr val="8672B4"/>
    <a:srgbClr val="00DDA5"/>
    <a:srgbClr val="3EB8D8"/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 err="1" smtClean="0"/>
              <a:t>Chart</a:t>
            </a:r>
            <a:endParaRPr lang="lt-LT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EB8D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5D-4F9B-895D-5DFE1DE3DDD6}"/>
              </c:ext>
            </c:extLst>
          </c:dPt>
          <c:dPt>
            <c:idx val="1"/>
            <c:invertIfNegative val="0"/>
            <c:bubble3D val="0"/>
            <c:spPr>
              <a:solidFill>
                <a:srgbClr val="00DDA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95D-4F9B-895D-5DFE1DE3DDD6}"/>
              </c:ext>
            </c:extLst>
          </c:dPt>
          <c:dPt>
            <c:idx val="2"/>
            <c:invertIfNegative val="0"/>
            <c:bubble3D val="0"/>
            <c:spPr>
              <a:solidFill>
                <a:srgbClr val="8672B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5D-4F9B-895D-5DFE1DE3DDD6}"/>
              </c:ext>
            </c:extLst>
          </c:dPt>
          <c:dPt>
            <c:idx val="3"/>
            <c:invertIfNegative val="0"/>
            <c:bubble3D val="0"/>
            <c:spPr>
              <a:solidFill>
                <a:srgbClr val="0B4D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95D-4F9B-895D-5DFE1DE3DDD6}"/>
              </c:ext>
            </c:extLst>
          </c:dPt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D-4F9B-895D-5DFE1DE3DD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95D-4F9B-895D-5DFE1DE3DD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95D-4F9B-895D-5DFE1DE3D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3"/>
        <c:overlap val="100"/>
        <c:axId val="460362152"/>
        <c:axId val="460362480"/>
      </c:barChart>
      <c:catAx>
        <c:axId val="46036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0362480"/>
        <c:crosses val="autoZero"/>
        <c:auto val="1"/>
        <c:lblAlgn val="ctr"/>
        <c:lblOffset val="100"/>
        <c:noMultiLvlLbl val="0"/>
      </c:catAx>
      <c:valAx>
        <c:axId val="460362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03621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 err="1" smtClean="0"/>
              <a:t>Pie</a:t>
            </a:r>
            <a:r>
              <a:rPr lang="lt-LT" sz="1800" dirty="0" smtClean="0"/>
              <a:t> </a:t>
            </a:r>
            <a:r>
              <a:rPr lang="lt-LT" sz="1800" dirty="0" err="1" smtClean="0"/>
              <a:t>Chart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EF41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F7-4658-835C-D72F27B062C0}"/>
              </c:ext>
            </c:extLst>
          </c:dPt>
          <c:dPt>
            <c:idx val="1"/>
            <c:bubble3D val="0"/>
            <c:spPr>
              <a:solidFill>
                <a:srgbClr val="FEBF3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7F7-4658-835C-D72F27B062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21-4B3F-A39F-C9AF529A83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21-4B3F-A39F-C9AF529A83F5}"/>
              </c:ext>
            </c:extLst>
          </c:dPt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7-4658-835C-D72F27B06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BC0F03C4-3A8C-4FCE-B447-DE322F73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41" y="3840479"/>
            <a:ext cx="5560609" cy="2602231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Presentation name goes here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7287D86-E9E5-4E8F-92D7-9490F21B13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0688" y="3573780"/>
            <a:ext cx="1925637" cy="26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noProof="0" dirty="0"/>
              <a:t>Name Surname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2E5E2C2-ED9C-4B14-BD16-5C88B86E54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53892" y="6176327"/>
            <a:ext cx="1750579" cy="26638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noProof="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6285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59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DE040-DE2B-41C7-AF8E-B17187AA04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4483280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D229D56-4D34-4E92-B08C-499915E615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1769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13C218B-CACD-4BF1-8C5D-05BC5CFF4A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3553403A-EB7C-4A11-849E-99EBB2C932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B9417CA9-0B2A-45BB-B815-09173918F6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5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24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B63F-04C8-4BBF-B7CA-5F4E22EE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F8A5E-A664-4014-81AA-4A5DCCD4D0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3EACE-0BF9-419F-9E4A-33E9678098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29449" y="6176327"/>
            <a:ext cx="1750579" cy="2663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62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8B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5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5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5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F68B28"/>
                </a:solidFill>
              </a:rPr>
              <a:t>Headline </a:t>
            </a:r>
            <a:endParaRPr lang="lt-LT" b="1" dirty="0">
              <a:solidFill>
                <a:srgbClr val="F68B2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83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6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6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FEBF3E"/>
                </a:solidFill>
              </a:rPr>
              <a:t>Headline </a:t>
            </a:r>
            <a:endParaRPr lang="lt-LT" b="1" dirty="0">
              <a:solidFill>
                <a:srgbClr val="FEBF3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6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4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7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32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7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EF413D"/>
                </a:solidFill>
              </a:rPr>
              <a:t>Headline </a:t>
            </a:r>
            <a:endParaRPr lang="lt-LT" b="1" dirty="0">
              <a:solidFill>
                <a:srgbClr val="EF413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85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1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B4DC7"/>
                </a:solidFill>
              </a:rPr>
              <a:t>Headline </a:t>
            </a:r>
            <a:endParaRPr lang="lt-LT" b="1" dirty="0">
              <a:solidFill>
                <a:srgbClr val="0B4DC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2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err="1" smtClean="0"/>
              <a:t>Numbers</a:t>
            </a:r>
            <a:r>
              <a:rPr lang="lt-LT" sz="3600" b="1" dirty="0" smtClean="0"/>
              <a:t> </a:t>
            </a:r>
            <a:r>
              <a:rPr lang="lt-LT" sz="3600" b="1" dirty="0" err="1" smtClean="0"/>
              <a:t>and</a:t>
            </a:r>
            <a:r>
              <a:rPr lang="lt-LT" sz="3600" b="1" dirty="0" smtClean="0"/>
              <a:t> </a:t>
            </a:r>
            <a:r>
              <a:rPr lang="lt-LT" sz="3600" b="1" dirty="0" err="1" smtClean="0"/>
              <a:t>facts</a:t>
            </a:r>
            <a:endParaRPr lang="lt-LT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0064778"/>
              </p:ext>
            </p:extLst>
          </p:nvPr>
        </p:nvGraphicFramePr>
        <p:xfrm>
          <a:off x="565267" y="2026275"/>
          <a:ext cx="4855820" cy="350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613447739"/>
              </p:ext>
            </p:extLst>
          </p:nvPr>
        </p:nvGraphicFramePr>
        <p:xfrm>
          <a:off x="5421087" y="1427280"/>
          <a:ext cx="6244253" cy="416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4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B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2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6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2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3EB8D8"/>
                </a:solidFill>
              </a:rPr>
              <a:t>Headline </a:t>
            </a:r>
            <a:endParaRPr lang="lt-LT" b="1" dirty="0">
              <a:solidFill>
                <a:srgbClr val="3EB8D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D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3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9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3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0DDA5"/>
                </a:solidFill>
              </a:rPr>
              <a:t>Headline </a:t>
            </a:r>
            <a:endParaRPr lang="lt-LT" b="1" dirty="0">
              <a:solidFill>
                <a:srgbClr val="00DDA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68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7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4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4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4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8672B4"/>
                </a:solidFill>
              </a:rPr>
              <a:t>Headline </a:t>
            </a:r>
            <a:endParaRPr lang="lt-LT" b="1" dirty="0">
              <a:solidFill>
                <a:srgbClr val="8672B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48969"/>
      </p:ext>
    </p:extLst>
  </p:cSld>
  <p:clrMapOvr>
    <a:masterClrMapping/>
  </p:clrMapOvr>
</p:sld>
</file>

<file path=ppt/theme/theme1.xml><?xml version="1.0" encoding="utf-8"?>
<a:theme xmlns:a="http://schemas.openxmlformats.org/drawingml/2006/main" name="Vilnius_Tech_blue_E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F413D"/>
      </a:accent1>
      <a:accent2>
        <a:srgbClr val="FEBF3E"/>
      </a:accent2>
      <a:accent3>
        <a:srgbClr val="A5A5A5"/>
      </a:accent3>
      <a:accent4>
        <a:srgbClr val="F68B28"/>
      </a:accent4>
      <a:accent5>
        <a:srgbClr val="BDCCD4"/>
      </a:accent5>
      <a:accent6>
        <a:srgbClr val="BDCCD4"/>
      </a:accent6>
      <a:hlink>
        <a:srgbClr val="8672B4"/>
      </a:hlink>
      <a:folHlink>
        <a:srgbClr val="00DD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lnius_Tech_blue_EN" id="{4195F9F4-F3FA-4848-9435-13E275511E9E}" vid="{D8DA613A-126F-4E21-97CA-4A820A2108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VGTU-9-614</_dlc_DocId>
    <_dlc_DocIdUrl xmlns="51824ea4-e0ca-43f3-928c-2e9890705e6b">
      <Url>http://intranetas.vgtu.lt/_layouts/15/DocIdRedir.aspx?ID=VGTU-9-614</Url>
      <Description>VGTU-9-614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DB714A-D133-42D1-8782-E4872E270CA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B8C2091-8AC9-4388-86FA-1FA395FC5BBE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1824ea4-e0ca-43f3-928c-2e9890705e6b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E5E5DA0-4FCA-43E4-84F0-422EAFE4F1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53EF52F-26C9-4872-87A5-14DF0379C6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607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Vilnius_Tech_blue_EN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Arnas Švedas</dc:creator>
  <cp:lastModifiedBy>Urtė Kalmantaitė</cp:lastModifiedBy>
  <cp:revision>16</cp:revision>
  <dcterms:created xsi:type="dcterms:W3CDTF">2020-08-24T11:29:50Z</dcterms:created>
  <dcterms:modified xsi:type="dcterms:W3CDTF">2021-12-03T09:46:48Z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662e88e2-2809-4ff7-8a82-4e5379bb5147</vt:lpwstr>
  </property>
</Properties>
</file>